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4"/>
    <p:sldMasterId id="2147483697" r:id="rId5"/>
  </p:sldMasterIdLst>
  <p:notesMasterIdLst>
    <p:notesMasterId r:id="rId11"/>
  </p:notesMasterIdLst>
  <p:handoutMasterIdLst>
    <p:handoutMasterId r:id="rId12"/>
  </p:handoutMasterIdLst>
  <p:sldIdLst>
    <p:sldId id="482" r:id="rId6"/>
    <p:sldId id="483" r:id="rId7"/>
    <p:sldId id="484" r:id="rId8"/>
    <p:sldId id="490" r:id="rId9"/>
    <p:sldId id="503" r:id="rId10"/>
  </p:sldIdLst>
  <p:sldSz cx="12192000" cy="6858000"/>
  <p:notesSz cx="67691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6600"/>
    <a:srgbClr val="008000"/>
    <a:srgbClr val="1DA400"/>
    <a:srgbClr val="0000FF"/>
    <a:srgbClr val="66FF33"/>
    <a:srgbClr val="35778B"/>
    <a:srgbClr val="3399FF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31" autoAdjust="0"/>
    <p:restoredTop sz="95652" autoAdjust="0"/>
  </p:normalViewPr>
  <p:slideViewPr>
    <p:cSldViewPr snapToGrid="0">
      <p:cViewPr varScale="1">
        <p:scale>
          <a:sx n="95" d="100"/>
          <a:sy n="95" d="100"/>
        </p:scale>
        <p:origin x="216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331" y="53"/>
      </p:cViewPr>
      <p:guideLst>
        <p:guide orient="horz" pos="3120"/>
        <p:guide pos="213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179B7F-D5F7-46E1-BF6E-72D85A998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012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6:21:3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8888" y="0"/>
            <a:ext cx="29464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9225" y="781050"/>
            <a:ext cx="6524625" cy="367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686300"/>
            <a:ext cx="496252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46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6" tIns="46643" rIns="93286" bIns="46643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8888" y="9372600"/>
            <a:ext cx="2946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6" tIns="46643" rIns="93286" bIns="4664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01BBA5B9-2031-4086-9C57-E45B99046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7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225" y="781050"/>
            <a:ext cx="6524625" cy="36703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0AC8B-8AC6-4A0B-896A-B5AF1AE3A7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09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225" y="781050"/>
            <a:ext cx="6524625" cy="36703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0AC8B-8AC6-4A0B-896A-B5AF1AE3A7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13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38" y="182879"/>
            <a:ext cx="1170432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4" y="882376"/>
            <a:ext cx="9966959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387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3" y="3869641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231"/>
              </a:spcBef>
              <a:buNone/>
              <a:defRPr sz="2216">
                <a:solidFill>
                  <a:srgbClr val="FFFFFF"/>
                </a:solidFill>
              </a:defRPr>
            </a:lvl1pPr>
            <a:lvl2pPr marL="422178" indent="0" algn="ctr">
              <a:buNone/>
              <a:defRPr sz="2216"/>
            </a:lvl2pPr>
            <a:lvl3pPr marL="844357" indent="0" algn="ctr">
              <a:buNone/>
              <a:defRPr sz="2216"/>
            </a:lvl3pPr>
            <a:lvl4pPr marL="1266535" indent="0" algn="ctr">
              <a:buNone/>
              <a:defRPr sz="1847"/>
            </a:lvl4pPr>
            <a:lvl5pPr marL="1688714" indent="0" algn="ctr">
              <a:buNone/>
              <a:defRPr sz="1847"/>
            </a:lvl5pPr>
            <a:lvl6pPr marL="2110892" indent="0" algn="ctr">
              <a:buNone/>
              <a:defRPr sz="1847"/>
            </a:lvl6pPr>
            <a:lvl7pPr marL="2533071" indent="0" algn="ctr">
              <a:buNone/>
              <a:defRPr sz="1847"/>
            </a:lvl7pPr>
            <a:lvl8pPr marL="2955249" indent="0" algn="ctr">
              <a:buNone/>
              <a:defRPr sz="1847"/>
            </a:lvl8pPr>
            <a:lvl9pPr marL="3377428" indent="0" algn="ctr">
              <a:buNone/>
              <a:defRPr sz="18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6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8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3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38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19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25" name="Straight Connector 2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>
          <p15:clr>
            <a:srgbClr val="FBAE40"/>
          </p15:clr>
        </p15:guide>
        <p15:guide id="3" pos="7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304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Placeholder 16">
            <a:extLst>
              <a:ext uri="{FF2B5EF4-FFF2-40B4-BE49-F238E27FC236}">
                <a16:creationId xmlns:a16="http://schemas.microsoft.com/office/drawing/2014/main" id="{2645B152-853A-4718-B78F-396FB9155B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27" y="1611125"/>
            <a:ext cx="2286737" cy="105927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47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7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00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25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4488" r="12716" b="22030"/>
          <a:stretch/>
        </p:blipFill>
        <p:spPr>
          <a:xfrm>
            <a:off x="240000" y="158239"/>
            <a:ext cx="11705733" cy="5619762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1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3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1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24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25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Rectangle 25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Rectangle 26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025ADC0B-D58E-4E67-972A-CA494D63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161" y="145006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1332B489-8BA6-414D-8FB6-303341E8A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265049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8" name="Straight Connector 17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4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21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E5B2AD-E56B-46C5-88C5-35026571260F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E962C4-1C43-48DB-A088-63A7EFC72DE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301B70A-A25F-410A-B95C-27292DB6A29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0F5A2D-DC59-479B-9E6D-636E2C6255E3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16CD0E-248A-4DE8-9740-347A69617EA0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16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2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5FDDD7-5A48-4C54-8256-98AC3491538B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1BCE5B0-51F9-4B96-8469-987D6CA80C2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D443F0-F4D6-48A7-9B01-DC153637578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46D6913-B7C0-4CF1-9B7B-2425AD9622AF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87A05AF-0C18-4200-80C8-6DE25C4C1F0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F2D324-B5C5-4829-9B12-CB86853B9FBB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093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E266EC-F8FC-4DAD-B774-FACE171675AD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9A16A07-178D-49BA-BA03-30E88309708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72D84AB-9285-4552-9119-9B63CD7ED8F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BE0E0D-D6AE-41DF-AF98-BAD915847D5D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67ECB1F-E212-461A-8D13-C30B07DB06C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37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049A12-AD00-4262-96AC-54BE514771C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BF7F68-FB8C-4096-B7F5-5063DCD8C7DE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96B8C10-92CE-4586-A0D0-BEB7703BB7D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A50E986-635D-47C5-8932-D0677F99585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0B00F99-1053-486B-884F-8DC68D04A937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047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4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673EAF-C7A4-4AF8-96B9-CD6FD90193BF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3CD5B25-78DC-4238-9B27-D17733DFC00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701957B-131E-480F-ACD5-54E0B69CD922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997E08-8A02-48FE-8E94-A546DBD793B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66F48B-D73D-483B-8012-B9D463F2FDA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96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2BD25-A0D5-455D-8A52-CFF2B9EAD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938AAC-117B-4898-AF66-0B200346C74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833C6E9-AB9D-4F31-864D-65A9934AB55A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4614AC-048C-446D-A8BF-CA3E0A664AA2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66AA4F-1233-495D-9561-7E026EDA85A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F651DA8-4F07-4C2F-9B84-D0C79ABDB6C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98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1F0AC-0593-4453-AC36-2D94B501DA3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00C3C8-EDF6-480D-9F3C-4A9BC479B60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1806A2-1356-4454-8B5B-5A107FF38DF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09A6FC4-3081-40C5-8A56-F82C37FA1C4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C3159D0-FE49-45C3-9BD4-E12E55FFFF7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2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797F3-C325-44A7-ACFC-FE81B275C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11A96D-67F7-4EAF-AE79-D25A87F959DD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DEC532-F131-4A35-B8E3-21DEB9A18C74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94F2B4-9A2B-49EA-81A3-5852B743A28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8007EC1-ADDF-4D99-BD06-24372F70EEAC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7921145-18EF-4FBD-A5BD-B6EB1805AB16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9266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8" y="1173575"/>
            <a:ext cx="9966959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387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16">
                <a:solidFill>
                  <a:schemeClr val="accent1"/>
                </a:solidFill>
              </a:defRPr>
            </a:lvl1pPr>
            <a:lvl2pPr marL="422178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35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535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4pPr>
            <a:lvl5pPr marL="1688714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5pPr>
            <a:lvl6pPr marL="2110892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6pPr>
            <a:lvl7pPr marL="2533071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7pPr>
            <a:lvl8pPr marL="2955249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8pPr>
            <a:lvl9pPr marL="3377428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370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E00EF4-BA16-48C3-96F8-BB840BE74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1A2C6A-0FB2-47D2-8686-D9245212905D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0DDE533-CCE3-4C1D-93A6-E381F1364164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E2786-5548-4076-9415-4151D45B489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E8E1C5-E5E9-4307-A404-AE8B2E5BEFC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3246A25-0FB8-4E5E-9691-7A15C909F0F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02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E4CAD-F803-4D51-B4ED-F96912874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856587-1602-45A0-89D3-4BC2B042058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7DE08FB-6B4E-40F4-ACDB-AA5BABEE853E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FF2E42-1F76-428C-93C6-B49BE701A78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0BA6AA-90A9-4884-94BA-B4522E0217C2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932BEC8-DF90-4E16-8E23-E6350FC2092B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085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4191D9-C0BC-4F60-9BBC-3D59CDEC1A6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BA0D8F-8050-4E69-86BB-0E826439E584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9B5E46-77CD-457C-97E2-B472F21D10E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55125C-F8A1-4B4E-8312-1518E853F70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788BD5-D383-4B5B-80AF-12385B52DA4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08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EBDB7F-9DC9-4EC2-81F7-09878DCF844D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AC13470-A8EF-4C81-AE02-5457F1F49EA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3749C4-051B-4787-93B0-6C8026A4F445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18B572-67E1-4EF2-900B-29F7B69E0B99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CEE06B1-4661-4A6C-B183-04DB162973D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23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00CCC1-796F-4EEA-B176-733806D761C1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A936315-3FB5-4A65-9ED8-5B66CD8295F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1582F63-090C-4C48-B978-DDD12A16289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2062266-17E9-42B3-8D6B-6893BBE3F79D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1E9C85-898E-44F6-891F-95D634A7D0F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431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868E759-0532-45F4-9ECA-5B364A9C8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90108E-963A-475F-9934-AE8C8C292633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64BF6E-9873-4148-9D16-8D3D9756C7E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31DF846-CDD1-4FD2-915B-C8D7B1A8A17B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35118CD-BD22-4643-91B9-CF6D7F42D499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AC6957-E9B7-4CAC-8777-1BD0B1A86ABB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28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D6FF7B-ECCC-4DA8-A7C5-65B264B805C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D5FECF2-1DD7-4F65-9529-4B1D9486DDE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50AD31-BDF9-413F-9118-E0EB23AFE02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F9CCE3B-4233-481A-9E3B-1223A9321B0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77ACDE5-4177-4D1B-B799-CC8C988DA2FA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86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031"/>
            </a:lvl1pPr>
            <a:lvl2pPr>
              <a:defRPr sz="1847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1" y="2057400"/>
            <a:ext cx="4754880" cy="4023360"/>
          </a:xfrm>
        </p:spPr>
        <p:txBody>
          <a:bodyPr/>
          <a:lstStyle>
            <a:lvl1pPr>
              <a:defRPr sz="2031"/>
            </a:lvl1pPr>
            <a:lvl2pPr>
              <a:defRPr sz="1847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0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16" b="1"/>
            </a:lvl1pPr>
            <a:lvl2pPr marL="422178" indent="0">
              <a:buNone/>
              <a:defRPr sz="1847" b="1"/>
            </a:lvl2pPr>
            <a:lvl3pPr marL="844357" indent="0">
              <a:buNone/>
              <a:defRPr sz="1662" b="1"/>
            </a:lvl3pPr>
            <a:lvl4pPr marL="1266535" indent="0">
              <a:buNone/>
              <a:defRPr sz="1477" b="1"/>
            </a:lvl4pPr>
            <a:lvl5pPr marL="1688714" indent="0">
              <a:buNone/>
              <a:defRPr sz="1477" b="1"/>
            </a:lvl5pPr>
            <a:lvl6pPr marL="2110892" indent="0">
              <a:buNone/>
              <a:defRPr sz="1477" b="1"/>
            </a:lvl6pPr>
            <a:lvl7pPr marL="2533071" indent="0">
              <a:buNone/>
              <a:defRPr sz="1477" b="1"/>
            </a:lvl7pPr>
            <a:lvl8pPr marL="2955249" indent="0">
              <a:buNone/>
              <a:defRPr sz="1477" b="1"/>
            </a:lvl8pPr>
            <a:lvl9pPr marL="3377428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031"/>
            </a:lvl1pPr>
            <a:lvl2pPr>
              <a:defRPr sz="1847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4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16" b="1"/>
            </a:lvl1pPr>
            <a:lvl2pPr marL="422178" indent="0">
              <a:buNone/>
              <a:defRPr sz="1847" b="1"/>
            </a:lvl2pPr>
            <a:lvl3pPr marL="844357" indent="0">
              <a:buNone/>
              <a:defRPr sz="1662" b="1"/>
            </a:lvl3pPr>
            <a:lvl4pPr marL="1266535" indent="0">
              <a:buNone/>
              <a:defRPr sz="1477" b="1"/>
            </a:lvl4pPr>
            <a:lvl5pPr marL="1688714" indent="0">
              <a:buNone/>
              <a:defRPr sz="1477" b="1"/>
            </a:lvl5pPr>
            <a:lvl6pPr marL="2110892" indent="0">
              <a:buNone/>
              <a:defRPr sz="1477" b="1"/>
            </a:lvl6pPr>
            <a:lvl7pPr marL="2533071" indent="0">
              <a:buNone/>
              <a:defRPr sz="1477" b="1"/>
            </a:lvl7pPr>
            <a:lvl8pPr marL="2955249" indent="0">
              <a:buNone/>
              <a:defRPr sz="1477" b="1"/>
            </a:lvl8pPr>
            <a:lvl9pPr marL="3377428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4" y="2719322"/>
            <a:ext cx="4754880" cy="3383280"/>
          </a:xfrm>
        </p:spPr>
        <p:txBody>
          <a:bodyPr/>
          <a:lstStyle>
            <a:lvl1pPr>
              <a:defRPr sz="2031"/>
            </a:lvl1pPr>
            <a:lvl2pPr>
              <a:defRPr sz="1847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1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6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5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94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2" y="1097280"/>
            <a:ext cx="5532850" cy="4663440"/>
          </a:xfrm>
        </p:spPr>
        <p:txBody>
          <a:bodyPr/>
          <a:lstStyle>
            <a:lvl1pPr>
              <a:defRPr sz="2955"/>
            </a:lvl1pPr>
            <a:lvl2pPr>
              <a:defRPr sz="2586"/>
            </a:lvl2pPr>
            <a:lvl3pPr>
              <a:defRPr sz="2216"/>
            </a:lvl3pPr>
            <a:lvl4pPr>
              <a:defRPr sz="1847"/>
            </a:lvl4pPr>
            <a:lvl5pPr>
              <a:defRPr sz="1847"/>
            </a:lvl5pPr>
            <a:lvl6pPr>
              <a:defRPr sz="1847"/>
            </a:lvl6pPr>
            <a:lvl7pPr>
              <a:defRPr sz="1847"/>
            </a:lvl7pPr>
            <a:lvl8pPr>
              <a:defRPr sz="1847"/>
            </a:lvl8pPr>
            <a:lvl9pPr>
              <a:defRPr sz="18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85"/>
              </a:spcBef>
              <a:buNone/>
              <a:defRPr sz="1570"/>
            </a:lvl1pPr>
            <a:lvl2pPr marL="422178" indent="0">
              <a:buNone/>
              <a:defRPr sz="1108"/>
            </a:lvl2pPr>
            <a:lvl3pPr marL="844357" indent="0">
              <a:buNone/>
              <a:defRPr sz="923"/>
            </a:lvl3pPr>
            <a:lvl4pPr marL="1266535" indent="0">
              <a:buNone/>
              <a:defRPr sz="831"/>
            </a:lvl4pPr>
            <a:lvl5pPr marL="1688714" indent="0">
              <a:buNone/>
              <a:defRPr sz="831"/>
            </a:lvl5pPr>
            <a:lvl6pPr marL="2110892" indent="0">
              <a:buNone/>
              <a:defRPr sz="831"/>
            </a:lvl6pPr>
            <a:lvl7pPr marL="2533071" indent="0">
              <a:buNone/>
              <a:defRPr sz="831"/>
            </a:lvl7pPr>
            <a:lvl8pPr marL="2955249" indent="0">
              <a:buNone/>
              <a:defRPr sz="831"/>
            </a:lvl8pPr>
            <a:lvl9pPr marL="3377428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7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94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4" y="1069853"/>
            <a:ext cx="5676937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586"/>
            </a:lvl1pPr>
            <a:lvl2pPr marL="422178" indent="0">
              <a:buNone/>
              <a:defRPr sz="2586"/>
            </a:lvl2pPr>
            <a:lvl3pPr marL="844357" indent="0">
              <a:buNone/>
              <a:defRPr sz="2216"/>
            </a:lvl3pPr>
            <a:lvl4pPr marL="1266535" indent="0">
              <a:buNone/>
              <a:defRPr sz="1847"/>
            </a:lvl4pPr>
            <a:lvl5pPr marL="1688714" indent="0">
              <a:buNone/>
              <a:defRPr sz="1847"/>
            </a:lvl5pPr>
            <a:lvl6pPr marL="2110892" indent="0">
              <a:buNone/>
              <a:defRPr sz="1847"/>
            </a:lvl6pPr>
            <a:lvl7pPr marL="2533071" indent="0">
              <a:buNone/>
              <a:defRPr sz="1847"/>
            </a:lvl7pPr>
            <a:lvl8pPr marL="2955249" indent="0">
              <a:buNone/>
              <a:defRPr sz="1847"/>
            </a:lvl8pPr>
            <a:lvl9pPr marL="3377428" indent="0">
              <a:buNone/>
              <a:defRPr sz="18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85"/>
              </a:spcBef>
              <a:buNone/>
              <a:defRPr sz="1570"/>
            </a:lvl1pPr>
            <a:lvl2pPr marL="422178" indent="0">
              <a:buNone/>
              <a:defRPr sz="1108"/>
            </a:lvl2pPr>
            <a:lvl3pPr marL="844357" indent="0">
              <a:buNone/>
              <a:defRPr sz="923"/>
            </a:lvl3pPr>
            <a:lvl4pPr marL="1266535" indent="0">
              <a:buNone/>
              <a:defRPr sz="831"/>
            </a:lvl4pPr>
            <a:lvl5pPr marL="1688714" indent="0">
              <a:buNone/>
              <a:defRPr sz="831"/>
            </a:lvl5pPr>
            <a:lvl6pPr marL="2110892" indent="0">
              <a:buNone/>
              <a:defRPr sz="831"/>
            </a:lvl6pPr>
            <a:lvl7pPr marL="2533071" indent="0">
              <a:buNone/>
              <a:defRPr sz="831"/>
            </a:lvl7pPr>
            <a:lvl8pPr marL="2955249" indent="0">
              <a:buNone/>
              <a:defRPr sz="831"/>
            </a:lvl8pPr>
            <a:lvl9pPr marL="3377428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8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1" y="119301"/>
            <a:ext cx="1170432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3" y="2057400"/>
            <a:ext cx="987287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8" y="6223835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3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Subject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52" y="6223835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31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5" y="6223835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3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3" y="1826732"/>
            <a:ext cx="184731" cy="54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en-US" sz="2955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3" y="3017357"/>
            <a:ext cx="184731" cy="54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en-US" sz="2955"/>
          </a:p>
        </p:txBody>
      </p:sp>
      <p:pic>
        <p:nvPicPr>
          <p:cNvPr id="11" name="Picture 10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1" y="195262"/>
            <a:ext cx="2732353" cy="8286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1142998" y="6223835"/>
            <a:ext cx="4927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n-lt"/>
              </a:rPr>
              <a:t>Company</a:t>
            </a:r>
            <a:r>
              <a:rPr lang="en-GB" sz="1400" baseline="0" dirty="0">
                <a:latin typeface="+mn-lt"/>
              </a:rPr>
              <a:t> Meeting</a:t>
            </a:r>
            <a:endParaRPr lang="en-GB" sz="1400" dirty="0">
              <a:latin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902700" y="6235700"/>
            <a:ext cx="213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+mn-lt"/>
              </a:rPr>
              <a:t>19 March 2024</a:t>
            </a:r>
          </a:p>
        </p:txBody>
      </p:sp>
    </p:spTree>
    <p:extLst>
      <p:ext uri="{BB962C8B-B14F-4D97-AF65-F5344CB8AC3E}">
        <p14:creationId xmlns:p14="http://schemas.microsoft.com/office/powerpoint/2010/main" val="167817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49" r:id="rId12"/>
    <p:sldLayoutId id="2147483651" r:id="rId13"/>
  </p:sldLayoutIdLst>
  <p:txStyles>
    <p:titleStyle>
      <a:lvl1pPr algn="l" defTabSz="844357" rtl="0" eaLnBrk="1" latinLnBrk="0" hangingPunct="1">
        <a:lnSpc>
          <a:spcPct val="90000"/>
        </a:lnSpc>
        <a:spcBef>
          <a:spcPct val="0"/>
        </a:spcBef>
        <a:buNone/>
        <a:defRPr sz="492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1089" indent="-168871" algn="l" defTabSz="844357" rtl="0" eaLnBrk="1" latinLnBrk="0" hangingPunct="1">
        <a:lnSpc>
          <a:spcPct val="90000"/>
        </a:lnSpc>
        <a:spcBef>
          <a:spcPts val="1231"/>
        </a:spcBef>
        <a:buClr>
          <a:schemeClr val="accent1"/>
        </a:buClr>
        <a:buSzPct val="80000"/>
        <a:buFont typeface="Corbel" pitchFamily="34" charset="0"/>
        <a:buChar char="•"/>
        <a:defRPr sz="2462" kern="1200">
          <a:solidFill>
            <a:schemeClr val="accent1"/>
          </a:solidFill>
          <a:latin typeface="+mn-lt"/>
          <a:ea typeface="+mn-ea"/>
          <a:cs typeface="+mn-cs"/>
        </a:defRPr>
      </a:lvl1pPr>
      <a:lvl2pPr marL="422178" indent="-168871" algn="l" defTabSz="844357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SzPct val="80000"/>
        <a:buFont typeface="Corbel" pitchFamily="34" charset="0"/>
        <a:buChar char="•"/>
        <a:defRPr sz="2216" kern="1200">
          <a:solidFill>
            <a:schemeClr val="accent1"/>
          </a:solidFill>
          <a:latin typeface="+mn-lt"/>
          <a:ea typeface="+mn-ea"/>
          <a:cs typeface="+mn-cs"/>
        </a:defRPr>
      </a:lvl2pPr>
      <a:lvl3pPr marL="675486" indent="-168871" algn="l" defTabSz="844357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SzPct val="80000"/>
        <a:buFont typeface="Corbel" pitchFamily="34" charset="0"/>
        <a:buChar char="•"/>
        <a:defRPr sz="197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28793" indent="-168871" algn="l" defTabSz="844357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SzPct val="80000"/>
        <a:buFont typeface="Corbel" pitchFamily="34" charset="0"/>
        <a:buChar char="•"/>
        <a:defRPr sz="1724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32852" indent="-168871" algn="l" defTabSz="844357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SzPct val="80000"/>
        <a:buFont typeface="Corbel" pitchFamily="34" charset="0"/>
        <a:buChar char="•"/>
        <a:defRPr sz="1724" kern="1200">
          <a:solidFill>
            <a:schemeClr val="accent1"/>
          </a:solidFill>
          <a:latin typeface="+mn-lt"/>
          <a:ea typeface="+mn-ea"/>
          <a:cs typeface="+mn-cs"/>
        </a:defRPr>
      </a:lvl5pPr>
      <a:lvl6pPr marL="1354320" indent="-211089" algn="l" defTabSz="844357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SzPct val="80000"/>
        <a:buFont typeface="Corbel" pitchFamily="34" charset="0"/>
        <a:buChar char="•"/>
        <a:defRPr sz="1724" kern="1200">
          <a:solidFill>
            <a:schemeClr val="accent1"/>
          </a:solidFill>
          <a:latin typeface="+mn-lt"/>
          <a:ea typeface="+mn-ea"/>
          <a:cs typeface="+mn-cs"/>
        </a:defRPr>
      </a:lvl6pPr>
      <a:lvl7pPr marL="1600560" indent="-211089" algn="l" defTabSz="844357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SzPct val="80000"/>
        <a:buFont typeface="Corbel" pitchFamily="34" charset="0"/>
        <a:buChar char="•"/>
        <a:defRPr sz="1724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46800" indent="-211089" algn="l" defTabSz="844357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SzPct val="80000"/>
        <a:buFont typeface="Corbel" pitchFamily="34" charset="0"/>
        <a:buChar char="•"/>
        <a:defRPr sz="1724" kern="1200">
          <a:solidFill>
            <a:schemeClr val="accent1"/>
          </a:solidFill>
          <a:latin typeface="+mn-lt"/>
          <a:ea typeface="+mn-ea"/>
          <a:cs typeface="+mn-cs"/>
        </a:defRPr>
      </a:lvl8pPr>
      <a:lvl9pPr marL="2093040" indent="-211089" algn="l" defTabSz="844357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SzPct val="80000"/>
        <a:buFont typeface="Corbel" pitchFamily="34" charset="0"/>
        <a:buChar char="•"/>
        <a:defRPr sz="1724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178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357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535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714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892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3071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5249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7428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4"/>
            <a:ext cx="10369152" cy="4167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21" name="Picture 20" descr="Dark_blue_SNC_atkins_logo.png">
            <a:extLst>
              <a:ext uri="{FF2B5EF4-FFF2-40B4-BE49-F238E27FC236}">
                <a16:creationId xmlns:a16="http://schemas.microsoft.com/office/drawing/2014/main" id="{60BEDBB0-020C-405F-A6FD-EBAA6F37D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2"/>
          <a:stretch/>
        </p:blipFill>
        <p:spPr>
          <a:xfrm>
            <a:off x="828427" y="5962651"/>
            <a:ext cx="1086078" cy="579569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381141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575">
          <p15:clr>
            <a:srgbClr val="F26B43"/>
          </p15:clr>
        </p15:guide>
        <p15:guide id="5" pos="7105">
          <p15:clr>
            <a:srgbClr val="F26B43"/>
          </p15:clr>
        </p15:guide>
        <p15:guide id="6" orient="horz" pos="3543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79836" y="3048167"/>
            <a:ext cx="9530812" cy="77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1815" marR="0" lvl="0" indent="-35181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1815" marR="0" lvl="0" indent="-35181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90041" y="346841"/>
            <a:ext cx="5833242" cy="17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16"/>
              </a:spcBef>
              <a:spcAft>
                <a:spcPts val="61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29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16"/>
              </a:spcBef>
              <a:spcAft>
                <a:spcPts val="616"/>
              </a:spcAft>
              <a:buClrTx/>
              <a:buSzTx/>
              <a:buFontTx/>
              <a:buNone/>
              <a:tabLst/>
              <a:defRPr/>
            </a:pPr>
            <a:endParaRPr kumimoji="0" lang="en-US" sz="29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16"/>
              </a:spcBef>
              <a:spcAft>
                <a:spcPts val="616"/>
              </a:spcAft>
              <a:buClrTx/>
              <a:buSzTx/>
              <a:buFontTx/>
              <a:buNone/>
              <a:tabLst/>
              <a:defRPr/>
            </a:pPr>
            <a:endParaRPr kumimoji="0" lang="en-US" sz="29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68ADB-4A95-A05B-711E-C1B57614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Award Entry: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748DE-B5E1-DACC-61A1-6A528BAC0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robust award entry can be put together in 2-3 hours. Allow yourself enough time to do it and get it proofread before you send it.</a:t>
            </a:r>
          </a:p>
          <a:p>
            <a:r>
              <a:rPr lang="en-GB" dirty="0"/>
              <a:t>Award entries do well when they focus on:</a:t>
            </a:r>
          </a:p>
          <a:p>
            <a:pPr lvl="1"/>
            <a:r>
              <a:rPr lang="en-GB" dirty="0"/>
              <a:t>Why the acoustic design of the project was important to the client/end users</a:t>
            </a:r>
          </a:p>
          <a:p>
            <a:pPr lvl="1"/>
            <a:r>
              <a:rPr lang="en-GB" dirty="0"/>
              <a:t>What is special about the acoustics of the project (not the status or appearance of the project)</a:t>
            </a:r>
          </a:p>
          <a:p>
            <a:pPr lvl="1"/>
            <a:r>
              <a:rPr lang="en-GB" dirty="0"/>
              <a:t>How you overcame challenges (there are </a:t>
            </a:r>
            <a:r>
              <a:rPr lang="en-GB" u="sng" dirty="0"/>
              <a:t>ALWAYS</a:t>
            </a:r>
            <a:r>
              <a:rPr lang="en-GB" dirty="0"/>
              <a:t> challenges!)</a:t>
            </a:r>
          </a:p>
          <a:p>
            <a:pPr lvl="1"/>
            <a:r>
              <a:rPr lang="en-GB" dirty="0"/>
              <a:t>How you worked with and liaised with the client and/or end users</a:t>
            </a:r>
          </a:p>
          <a:p>
            <a:pPr lvl="1"/>
            <a:r>
              <a:rPr lang="en-GB" dirty="0"/>
              <a:t>How you impressed your client</a:t>
            </a:r>
          </a:p>
          <a:p>
            <a:pPr marL="253307" lvl="1" indent="0">
              <a:buNone/>
            </a:pPr>
            <a:endParaRPr lang="en-GB" dirty="0"/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12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79836" y="3048167"/>
            <a:ext cx="9530812" cy="77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1815" marR="0" lvl="0" indent="-35181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1815" marR="0" lvl="0" indent="-35181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90041" y="346841"/>
            <a:ext cx="5833242" cy="17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16"/>
              </a:spcBef>
              <a:spcAft>
                <a:spcPts val="61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29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16"/>
              </a:spcBef>
              <a:spcAft>
                <a:spcPts val="616"/>
              </a:spcAft>
              <a:buClrTx/>
              <a:buSzTx/>
              <a:buFontTx/>
              <a:buNone/>
              <a:tabLst/>
              <a:defRPr/>
            </a:pPr>
            <a:endParaRPr kumimoji="0" lang="en-US" sz="29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16"/>
              </a:spcBef>
              <a:spcAft>
                <a:spcPts val="616"/>
              </a:spcAft>
              <a:buClrTx/>
              <a:buSzTx/>
              <a:buFontTx/>
              <a:buNone/>
              <a:tabLst/>
              <a:defRPr/>
            </a:pPr>
            <a:endParaRPr kumimoji="0" lang="en-US" sz="29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41E37-AABD-4902-49A3-D635D0477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Award Entry: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6989C-C38D-A3FB-5293-E144552E1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Get testimonials from your client as early in the process as possible – ask for them now for any project you might enter</a:t>
            </a:r>
          </a:p>
          <a:p>
            <a:pPr lvl="2"/>
            <a:r>
              <a:rPr lang="en-GB" dirty="0"/>
              <a:t>Consider writing an example testimonial for your client and asking them to provide something similar (our clients are often time poor and this can be a way of making it easier for them to provide a testimonial)</a:t>
            </a:r>
          </a:p>
          <a:p>
            <a:pPr lvl="2"/>
            <a:r>
              <a:rPr lang="en-GB" dirty="0"/>
              <a:t>You can submit a “holding” testimonial – for example, if your client is waiting for sign-off from their marketing team</a:t>
            </a:r>
          </a:p>
          <a:p>
            <a:pPr lvl="1"/>
            <a:r>
              <a:rPr lang="en-GB" dirty="0"/>
              <a:t>Get good-quality photos for the scheme from the architect (make sure you ask for these in good time prior to the deadline)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64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B25D-CE73-4347-726F-57A34761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3" y="761999"/>
            <a:ext cx="9875520" cy="1591901"/>
          </a:xfrm>
        </p:spPr>
        <p:txBody>
          <a:bodyPr>
            <a:normAutofit/>
          </a:bodyPr>
          <a:lstStyle/>
          <a:p>
            <a:r>
              <a:rPr lang="en-GB" sz="4000" dirty="0"/>
              <a:t>Award Entry: 2022 Building Acoustics Winning Entry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9B630-168E-8562-7562-D4365233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3" y="2281472"/>
            <a:ext cx="9872870" cy="3814527"/>
          </a:xfrm>
        </p:spPr>
        <p:txBody>
          <a:bodyPr/>
          <a:lstStyle/>
          <a:p>
            <a:r>
              <a:rPr lang="en-GB" dirty="0"/>
              <a:t>Focused on collaboration between two consultancies as a unique challenge and success</a:t>
            </a:r>
          </a:p>
          <a:p>
            <a:r>
              <a:rPr lang="en-GB" dirty="0"/>
              <a:t>Focused on the high and complex acoustic requirements of the scheme</a:t>
            </a:r>
          </a:p>
          <a:p>
            <a:r>
              <a:rPr lang="en-GB" dirty="0"/>
              <a:t>Demonstrated the lessons learned during the design process</a:t>
            </a:r>
          </a:p>
          <a:p>
            <a:r>
              <a:rPr lang="en-GB" dirty="0"/>
              <a:t>Had positive testimonials from both the client and the end user</a:t>
            </a:r>
          </a:p>
        </p:txBody>
      </p:sp>
    </p:spTree>
    <p:extLst>
      <p:ext uri="{BB962C8B-B14F-4D97-AF65-F5344CB8AC3E}">
        <p14:creationId xmlns:p14="http://schemas.microsoft.com/office/powerpoint/2010/main" val="425619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BDC4-EA83-5DF8-985A-DFC9174B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ANC Awards: The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63A47-0572-7353-DF7F-9B09C0041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3" y="1810693"/>
            <a:ext cx="9872870" cy="4285307"/>
          </a:xfrm>
        </p:spPr>
        <p:txBody>
          <a:bodyPr>
            <a:normAutofit/>
          </a:bodyPr>
          <a:lstStyle/>
          <a:p>
            <a:r>
              <a:rPr lang="en-GB" sz="2000" dirty="0"/>
              <a:t>Improved company profile within the industry</a:t>
            </a:r>
          </a:p>
          <a:p>
            <a:r>
              <a:rPr lang="en-GB" sz="2000" dirty="0"/>
              <a:t>You can celebrate award success with your client and they can promote you as their award-winning acoustician</a:t>
            </a:r>
          </a:p>
          <a:p>
            <a:r>
              <a:rPr lang="en-GB" sz="2000" dirty="0"/>
              <a:t>You can use the ANC Award Winner logos on email footers, your website, and anywhere else you see fit – reminding your other clients that you are an award-winning acoustic consultancy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F60FB-DB1D-C820-D48C-FC7A67E8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630" y="3830963"/>
            <a:ext cx="5075615" cy="24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3F58-F184-CECF-4786-18F4F3AA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ANC Awards: The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972ED-ABA6-430F-2715-6CCF25B18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lovely trophy that can have</a:t>
            </a:r>
            <a:br>
              <a:rPr lang="en-GB" dirty="0"/>
            </a:br>
            <a:r>
              <a:rPr lang="en-GB" dirty="0"/>
              <a:t>pride of place in your office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C98D1A-73AA-3EDE-087C-BB1A13608061}"/>
                  </a:ext>
                </a:extLst>
              </p14:cNvPr>
              <p14:cNvContentPartPr/>
              <p14:nvPr/>
            </p14:nvContentPartPr>
            <p14:xfrm>
              <a:off x="2453215" y="116754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C98D1A-73AA-3EDE-087C-BB1A136080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4215" y="115854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F89B686-F874-AE85-A90A-8D0F3EFA7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440" y="1797867"/>
            <a:ext cx="3329412" cy="443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59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SNC Lavalin Atkins Grey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 xmlns="bcf1abde-5bb0-42e4-bf49-ec9d0637865d">
      <UserInfo>
        <DisplayName/>
        <AccountId xsi:nil="true"/>
        <AccountType/>
      </UserInfo>
    </Shared>
    <TaxCatchAll xmlns="f6880347-93a1-4153-9677-4c4efcbd89e1" xsi:nil="true"/>
    <lcf76f155ced4ddcb4097134ff3c332f xmlns="bcf1abde-5bb0-42e4-bf49-ec9d0637865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F45B0C26A7542B4267A61CA51EBEA" ma:contentTypeVersion="16" ma:contentTypeDescription="Create a new document." ma:contentTypeScope="" ma:versionID="e1ea081c518b6a72a9306551cb935df1">
  <xsd:schema xmlns:xsd="http://www.w3.org/2001/XMLSchema" xmlns:xs="http://www.w3.org/2001/XMLSchema" xmlns:p="http://schemas.microsoft.com/office/2006/metadata/properties" xmlns:ns2="bcf1abde-5bb0-42e4-bf49-ec9d0637865d" xmlns:ns3="f6880347-93a1-4153-9677-4c4efcbd89e1" targetNamespace="http://schemas.microsoft.com/office/2006/metadata/properties" ma:root="true" ma:fieldsID="16c3c945f952222acaff671a50ac987e" ns2:_="" ns3:_="">
    <xsd:import namespace="bcf1abde-5bb0-42e4-bf49-ec9d0637865d"/>
    <xsd:import namespace="f6880347-93a1-4153-9677-4c4efcbd89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Shared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1abde-5bb0-42e4-bf49-ec9d06378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21bda73-8c8a-40f1-9dd7-bc7bf0c21a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Shared" ma:index="21" nillable="true" ma:displayName="Shared" ma:format="Dropdown" ma:list="UserInfo" ma:SharePointGroup="0" ma:internalName="Shar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80347-93a1-4153-9677-4c4efcbd89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7c441e0-022e-49ec-9a65-1c3626aa31ca}" ma:internalName="TaxCatchAll" ma:showField="CatchAllData" ma:web="f6880347-93a1-4153-9677-4c4efcbd89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2C8E05-13AE-4F8E-A2AF-A238FBEA9C95}">
  <ds:schemaRefs>
    <ds:schemaRef ds:uri="bcf1abde-5bb0-42e4-bf49-ec9d0637865d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6880347-93a1-4153-9677-4c4efcbd89e1"/>
  </ds:schemaRefs>
</ds:datastoreItem>
</file>

<file path=customXml/itemProps2.xml><?xml version="1.0" encoding="utf-8"?>
<ds:datastoreItem xmlns:ds="http://schemas.openxmlformats.org/officeDocument/2006/customXml" ds:itemID="{27BE5558-BB15-425C-BEB1-68BB5212FE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AA07CB-EEA3-4460-B9E2-16E9C0B1FC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f1abde-5bb0-42e4-bf49-ec9d0637865d"/>
    <ds:schemaRef ds:uri="f6880347-93a1-4153-9677-4c4efcbd8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37575</TotalTime>
  <Words>351</Words>
  <Application>Microsoft Macintosh PowerPoint</Application>
  <PresentationFormat>Widescreen</PresentationFormat>
  <Paragraphs>29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Corbel</vt:lpstr>
      <vt:lpstr>Lucida Grande</vt:lpstr>
      <vt:lpstr>Times New Roman</vt:lpstr>
      <vt:lpstr>Basis</vt:lpstr>
      <vt:lpstr>SNC Lavalin Atkins Grey Template</vt:lpstr>
      <vt:lpstr>Award Entry: Tips</vt:lpstr>
      <vt:lpstr>Award Entry: Tips</vt:lpstr>
      <vt:lpstr>Award Entry: 2022 Building Acoustics Winning Entry Form</vt:lpstr>
      <vt:lpstr>ANC Awards: The Benefits</vt:lpstr>
      <vt:lpstr>ANC Awards: The Benefits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JP Talbot</dc:creator>
  <cp:lastModifiedBy>Liam Bradford</cp:lastModifiedBy>
  <cp:revision>766</cp:revision>
  <cp:lastPrinted>2003-07-06T07:23:00Z</cp:lastPrinted>
  <dcterms:created xsi:type="dcterms:W3CDTF">1999-06-22T09:32:46Z</dcterms:created>
  <dcterms:modified xsi:type="dcterms:W3CDTF">2024-04-15T09:14:40Z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0x010100A70F45B0C26A7542B4267A61CA51EBEA</vt:lpwstr>
  </property>
  <property fmtid="{D5CDD505-2E9C-101B-9397-08002B2CF9AE}" pid="3" name="MediaServiceImageTags">
    <vt:lpwstr/>
  </property>
</Properties>
</file>